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6" r:id="rId5"/>
  </p:sldIdLst>
  <p:sldSz cx="32399288" cy="43200638"/>
  <p:notesSz cx="6858000" cy="9144000"/>
  <p:defaultTextStyle>
    <a:defPPr>
      <a:defRPr lang="en-US"/>
    </a:defPPr>
    <a:lvl1pPr marL="0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1pPr>
    <a:lvl2pPr marL="524919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2pPr>
    <a:lvl3pPr marL="1049838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3pPr>
    <a:lvl4pPr marL="1574756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4pPr>
    <a:lvl5pPr marL="2099675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5pPr>
    <a:lvl6pPr marL="2624597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6pPr>
    <a:lvl7pPr marL="3149515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7pPr>
    <a:lvl8pPr marL="3674434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8pPr>
    <a:lvl9pPr marL="4199350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81" userDrawn="1">
          <p15:clr>
            <a:srgbClr val="A4A3A4"/>
          </p15:clr>
        </p15:guide>
        <p15:guide id="2" pos="10227" userDrawn="1">
          <p15:clr>
            <a:srgbClr val="A4A3A4"/>
          </p15:clr>
        </p15:guide>
        <p15:guide id="3" orient="horz" pos="137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111"/>
    <a:srgbClr val="898776"/>
    <a:srgbClr val="FFB500"/>
    <a:srgbClr val="F1F1F2"/>
    <a:srgbClr val="008C58"/>
    <a:srgbClr val="F4EBE2"/>
    <a:srgbClr val="FFFFFF"/>
    <a:srgbClr val="4E6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3AEF1E-978B-4FB4-8DD8-116B6D5136FF}" v="4" dt="2025-07-15T18:58:07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>
        <p:scale>
          <a:sx n="40" d="100"/>
          <a:sy n="40" d="100"/>
        </p:scale>
        <p:origin x="-317" y="29"/>
      </p:cViewPr>
      <p:guideLst>
        <p:guide orient="horz" pos="6281"/>
        <p:guide pos="10227"/>
        <p:guide orient="horz" pos="137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28A56-B0CF-47B6-9BE4-4B5E7B5C3702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143000"/>
            <a:ext cx="2311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5B555-30A3-464C-BAFA-8265172547B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21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1pPr>
    <a:lvl2pPr marL="120956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2pPr>
    <a:lvl3pPr marL="241913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3pPr>
    <a:lvl4pPr marL="3628705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4pPr>
    <a:lvl5pPr marL="4838273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5pPr>
    <a:lvl6pPr marL="6047842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6pPr>
    <a:lvl7pPr marL="725741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7pPr>
    <a:lvl8pPr marL="846697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8pPr>
    <a:lvl9pPr marL="967654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3300" y="1143000"/>
            <a:ext cx="2311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5B555-30A3-464C-BAFA-8265172547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0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5" y="40040605"/>
            <a:ext cx="7289840" cy="2300035"/>
          </a:xfrm>
          <a:prstGeom prst="rect">
            <a:avLst/>
          </a:prstGeom>
        </p:spPr>
        <p:txBody>
          <a:bodyPr/>
          <a:lstStyle/>
          <a:p>
            <a:fld id="{8DED7309-02DD-4E53-8F3B-A4EC72F171D2}" type="datetimeFigureOut">
              <a:rPr lang="es-AR" smtClean="0"/>
              <a:t>15/7/2025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70" y="40040605"/>
            <a:ext cx="10934761" cy="230003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2003" y="40040605"/>
            <a:ext cx="7289840" cy="2300035"/>
          </a:xfrm>
          <a:prstGeom prst="rect">
            <a:avLst/>
          </a:prstGeom>
        </p:spPr>
        <p:txBody>
          <a:bodyPr/>
          <a:lstStyle/>
          <a:p>
            <a:fld id="{7BBAC0C4-B970-48E4-A631-A1FD6307F97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2595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34F7ABC1-BEBA-860B-BD2F-1F3DEF5B5D4A}"/>
              </a:ext>
            </a:extLst>
          </p:cNvPr>
          <p:cNvSpPr/>
          <p:nvPr userDrawn="1"/>
        </p:nvSpPr>
        <p:spPr>
          <a:xfrm flipV="1">
            <a:off x="0" y="-11437"/>
            <a:ext cx="32399287" cy="1205926"/>
          </a:xfrm>
          <a:custGeom>
            <a:avLst/>
            <a:gdLst/>
            <a:ahLst/>
            <a:cxnLst/>
            <a:rect l="l" t="t" r="r" b="b"/>
            <a:pathLst>
              <a:path w="15078075" h="701040">
                <a:moveTo>
                  <a:pt x="15078079" y="0"/>
                </a:moveTo>
                <a:lnTo>
                  <a:pt x="0" y="0"/>
                </a:lnTo>
                <a:lnTo>
                  <a:pt x="0" y="700905"/>
                </a:lnTo>
                <a:lnTo>
                  <a:pt x="15078079" y="700905"/>
                </a:lnTo>
                <a:lnTo>
                  <a:pt x="15078079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488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7EE221-9748-B3DD-9846-ED56CC2741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948517"/>
            <a:ext cx="32399288" cy="324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5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047988" rtl="0" eaLnBrk="1" latinLnBrk="0" hangingPunct="1">
        <a:lnSpc>
          <a:spcPct val="90000"/>
        </a:lnSpc>
        <a:spcBef>
          <a:spcPct val="0"/>
        </a:spcBef>
        <a:buNone/>
        <a:defRPr sz="291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11997" indent="-1511997" algn="l" defTabSz="6047988" rtl="0" eaLnBrk="1" latinLnBrk="0" hangingPunct="1">
        <a:lnSpc>
          <a:spcPct val="90000"/>
        </a:lnSpc>
        <a:spcBef>
          <a:spcPts val="6614"/>
        </a:spcBef>
        <a:buFont typeface="Arial" panose="020B0604020202020204" pitchFamily="34" charset="0"/>
        <a:buChar char="•"/>
        <a:defRPr sz="18520" kern="1200">
          <a:solidFill>
            <a:schemeClr val="tx1"/>
          </a:solidFill>
          <a:latin typeface="+mn-lt"/>
          <a:ea typeface="+mn-ea"/>
          <a:cs typeface="+mn-cs"/>
        </a:defRPr>
      </a:lvl1pPr>
      <a:lvl2pPr marL="4535991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5874" kern="1200">
          <a:solidFill>
            <a:schemeClr val="tx1"/>
          </a:solidFill>
          <a:latin typeface="+mn-lt"/>
          <a:ea typeface="+mn-ea"/>
          <a:cs typeface="+mn-cs"/>
        </a:defRPr>
      </a:lvl2pPr>
      <a:lvl3pPr marL="7559985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3228" kern="1200">
          <a:solidFill>
            <a:schemeClr val="tx1"/>
          </a:solidFill>
          <a:latin typeface="+mn-lt"/>
          <a:ea typeface="+mn-ea"/>
          <a:cs typeface="+mn-cs"/>
        </a:defRPr>
      </a:lvl3pPr>
      <a:lvl4pPr marL="10583979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4pPr>
      <a:lvl5pPr marL="13607973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5pPr>
      <a:lvl6pPr marL="16631967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6pPr>
      <a:lvl7pPr marL="19655961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7pPr>
      <a:lvl8pPr marL="22679955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8pPr>
      <a:lvl9pPr marL="25703949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1pPr>
      <a:lvl2pPr marL="3023994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2pPr>
      <a:lvl3pPr marL="6047988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3pPr>
      <a:lvl4pPr marL="9071982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4pPr>
      <a:lvl5pPr marL="12095976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5pPr>
      <a:lvl6pPr marL="15119970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6pPr>
      <a:lvl7pPr marL="18143964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7pPr>
      <a:lvl8pPr marL="21167958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8pPr>
      <a:lvl9pPr marL="24191952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2A35816F-B4B2-BD8E-CA50-BBF2C82BE55B}"/>
              </a:ext>
            </a:extLst>
          </p:cNvPr>
          <p:cNvSpPr txBox="1"/>
          <p:nvPr/>
        </p:nvSpPr>
        <p:spPr>
          <a:xfrm>
            <a:off x="16603527" y="10151735"/>
            <a:ext cx="13363856" cy="791952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05D4CA-6CA9-2598-81E5-62CF617023B6}"/>
              </a:ext>
            </a:extLst>
          </p:cNvPr>
          <p:cNvSpPr txBox="1"/>
          <p:nvPr/>
        </p:nvSpPr>
        <p:spPr>
          <a:xfrm>
            <a:off x="2640085" y="10151735"/>
            <a:ext cx="13260315" cy="791952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3EB9653-B9FE-D132-CED7-668064022271}"/>
              </a:ext>
            </a:extLst>
          </p:cNvPr>
          <p:cNvSpPr txBox="1">
            <a:spLocks/>
          </p:cNvSpPr>
          <p:nvPr/>
        </p:nvSpPr>
        <p:spPr>
          <a:xfrm>
            <a:off x="2732322" y="2736747"/>
            <a:ext cx="27235060" cy="2049625"/>
          </a:xfrm>
          <a:prstGeom prst="rect">
            <a:avLst/>
          </a:prstGeom>
        </p:spPr>
        <p:txBody>
          <a:bodyPr vert="horz" wrap="square" lIns="0" tIns="201003" rIns="0" bIns="0" rtlCol="0" anchor="b">
            <a:spAutoFit/>
          </a:bodyPr>
          <a:lstStyle>
            <a:lvl1pPr algn="ctr" defTabSz="25603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0000" marR="12000" indent="9000" algn="just">
              <a:lnSpc>
                <a:spcPct val="100000"/>
              </a:lnSpc>
              <a:spcBef>
                <a:spcPts val="1583"/>
              </a:spcBef>
            </a:pPr>
            <a:r>
              <a:rPr lang="es-AR" sz="12000" dirty="0">
                <a:solidFill>
                  <a:srgbClr val="898776"/>
                </a:solidFill>
                <a:latin typeface="Arial" panose="020B0604020202020204" pitchFamily="34" charset="0"/>
                <a:ea typeface="Roboto Bk" pitchFamily="2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E7739F6-8CED-4775-F3E0-40F87F2A2612}"/>
              </a:ext>
            </a:extLst>
          </p:cNvPr>
          <p:cNvSpPr txBox="1"/>
          <p:nvPr/>
        </p:nvSpPr>
        <p:spPr>
          <a:xfrm>
            <a:off x="2601895" y="9335581"/>
            <a:ext cx="4649213" cy="714976"/>
          </a:xfrm>
          <a:prstGeom prst="rect">
            <a:avLst/>
          </a:prstGeom>
        </p:spPr>
        <p:txBody>
          <a:bodyPr vert="horz" wrap="square" lIns="0" tIns="37501" rIns="0" bIns="0" rtlCol="0">
            <a:spAutoFit/>
          </a:bodyPr>
          <a:lstStyle/>
          <a:p>
            <a:pPr marL="30000">
              <a:spcBef>
                <a:spcPts val="295"/>
              </a:spcBef>
            </a:pPr>
            <a:r>
              <a:rPr sz="4400" b="1" spc="-24" dirty="0">
                <a:solidFill>
                  <a:srgbClr val="F44111"/>
                </a:solidFill>
                <a:latin typeface="Arial" panose="020B0604020202020204" pitchFamily="34" charset="0"/>
                <a:ea typeface="Roboto Bk" pitchFamily="2" charset="0"/>
                <a:cs typeface="Arial" panose="020B0604020202020204" pitchFamily="34" charset="0"/>
              </a:rPr>
              <a:t>Introducción</a:t>
            </a:r>
            <a:endParaRPr sz="4400" dirty="0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134504C-5F36-971B-75C2-ED801B4002FC}"/>
              </a:ext>
            </a:extLst>
          </p:cNvPr>
          <p:cNvSpPr txBox="1"/>
          <p:nvPr/>
        </p:nvSpPr>
        <p:spPr>
          <a:xfrm>
            <a:off x="2855806" y="10391713"/>
            <a:ext cx="13336694" cy="320333"/>
          </a:xfrm>
          <a:prstGeom prst="rect">
            <a:avLst/>
          </a:prstGeom>
        </p:spPr>
        <p:txBody>
          <a:bodyPr vert="horz" wrap="square" lIns="0" tIns="28500" rIns="0" bIns="0" rtlCol="0">
            <a:spAutoFit/>
          </a:bodyPr>
          <a:lstStyle/>
          <a:p>
            <a:pPr marL="30000" marR="1200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>
                <a:latin typeface="Arial"/>
                <a:cs typeface="Arial"/>
              </a:rPr>
              <a:t>Descripción del contexto, problema y objetivos (ARIAL, 20)</a:t>
            </a: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B4A6BB2-2BD9-669D-6720-CE7D94FF0305}"/>
              </a:ext>
            </a:extLst>
          </p:cNvPr>
          <p:cNvSpPr txBox="1"/>
          <p:nvPr/>
        </p:nvSpPr>
        <p:spPr>
          <a:xfrm>
            <a:off x="2640085" y="6631521"/>
            <a:ext cx="4572835" cy="719520"/>
          </a:xfrm>
          <a:prstGeom prst="rect">
            <a:avLst/>
          </a:prstGeom>
        </p:spPr>
        <p:txBody>
          <a:bodyPr vert="horz" wrap="square" lIns="0" tIns="42001" rIns="0" bIns="0" rtlCol="0">
            <a:spAutoFit/>
          </a:bodyPr>
          <a:lstStyle/>
          <a:p>
            <a:pPr marL="90000">
              <a:spcBef>
                <a:spcPts val="331"/>
              </a:spcBef>
            </a:pPr>
            <a:r>
              <a:rPr lang="es-MX" sz="4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19D8BD43-D6D7-4144-63BA-9CA4A69D9309}"/>
              </a:ext>
            </a:extLst>
          </p:cNvPr>
          <p:cNvSpPr/>
          <p:nvPr/>
        </p:nvSpPr>
        <p:spPr>
          <a:xfrm>
            <a:off x="2563707" y="8265549"/>
            <a:ext cx="5937088" cy="475507"/>
          </a:xfrm>
          <a:custGeom>
            <a:avLst/>
            <a:gdLst/>
            <a:ahLst/>
            <a:cxnLst/>
            <a:rect l="l" t="t" r="r" b="b"/>
            <a:pathLst>
              <a:path w="2513329" h="201295">
                <a:moveTo>
                  <a:pt x="2513011" y="0"/>
                </a:moveTo>
                <a:lnTo>
                  <a:pt x="0" y="0"/>
                </a:lnTo>
                <a:lnTo>
                  <a:pt x="0" y="201042"/>
                </a:lnTo>
                <a:lnTo>
                  <a:pt x="2513011" y="201042"/>
                </a:lnTo>
                <a:lnTo>
                  <a:pt x="2513011" y="0"/>
                </a:lnTo>
                <a:close/>
              </a:path>
            </a:pathLst>
          </a:custGeom>
          <a:solidFill>
            <a:srgbClr val="F44111"/>
          </a:solidFill>
        </p:spPr>
        <p:txBody>
          <a:bodyPr wrap="square" lIns="0" tIns="0" rIns="0" bIns="0" rtlCol="0"/>
          <a:lstStyle/>
          <a:p>
            <a:endParaRPr sz="4880" dirty="0">
              <a:solidFill>
                <a:srgbClr val="FF0000"/>
              </a:solidFill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C031B05E-FBD3-6BE6-FF70-81B0D0494A94}"/>
              </a:ext>
            </a:extLst>
          </p:cNvPr>
          <p:cNvSpPr/>
          <p:nvPr/>
        </p:nvSpPr>
        <p:spPr>
          <a:xfrm>
            <a:off x="13113800" y="6534288"/>
            <a:ext cx="238504" cy="1341020"/>
          </a:xfrm>
          <a:custGeom>
            <a:avLst/>
            <a:gdLst/>
            <a:ahLst/>
            <a:cxnLst/>
            <a:rect l="l" t="t" r="r" b="b"/>
            <a:pathLst>
              <a:path w="100964" h="567689">
                <a:moveTo>
                  <a:pt x="100520" y="0"/>
                </a:moveTo>
                <a:lnTo>
                  <a:pt x="0" y="0"/>
                </a:lnTo>
                <a:lnTo>
                  <a:pt x="0" y="567533"/>
                </a:lnTo>
                <a:lnTo>
                  <a:pt x="100520" y="567533"/>
                </a:lnTo>
                <a:lnTo>
                  <a:pt x="100520" y="0"/>
                </a:lnTo>
                <a:close/>
              </a:path>
            </a:pathLst>
          </a:custGeom>
          <a:solidFill>
            <a:srgbClr val="BBBDC0"/>
          </a:solidFill>
        </p:spPr>
        <p:txBody>
          <a:bodyPr wrap="square" lIns="0" tIns="0" rIns="0" bIns="0" rtlCol="0"/>
          <a:lstStyle/>
          <a:p>
            <a:endParaRPr sz="4880"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7F50CB61-356E-76D0-79C9-FDB8A1A85AAF}"/>
              </a:ext>
            </a:extLst>
          </p:cNvPr>
          <p:cNvSpPr txBox="1"/>
          <p:nvPr/>
        </p:nvSpPr>
        <p:spPr>
          <a:xfrm>
            <a:off x="16603526" y="9329952"/>
            <a:ext cx="5189674" cy="714976"/>
          </a:xfrm>
          <a:prstGeom prst="rect">
            <a:avLst/>
          </a:prstGeom>
        </p:spPr>
        <p:txBody>
          <a:bodyPr vert="horz" wrap="square" lIns="0" tIns="37501" rIns="0" bIns="0" rtlCol="0">
            <a:spAutoFit/>
          </a:bodyPr>
          <a:lstStyle/>
          <a:p>
            <a:pPr marL="30000">
              <a:spcBef>
                <a:spcPts val="295"/>
              </a:spcBef>
            </a:pPr>
            <a:r>
              <a:rPr lang="es-AR" sz="4400" b="1" spc="-24" dirty="0">
                <a:solidFill>
                  <a:srgbClr val="F44111"/>
                </a:solidFill>
                <a:latin typeface="Arial" panose="020B0604020202020204" pitchFamily="34" charset="0"/>
                <a:ea typeface="Roboto Bk" pitchFamily="2" charset="0"/>
                <a:cs typeface="Arial" panose="020B0604020202020204" pitchFamily="34" charset="0"/>
              </a:rPr>
              <a:t>Metodología</a:t>
            </a:r>
            <a:endParaRPr sz="4400" dirty="0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5FB3AF3E-26B6-C6BF-23B5-74C582046DB5}"/>
              </a:ext>
            </a:extLst>
          </p:cNvPr>
          <p:cNvSpPr txBox="1"/>
          <p:nvPr/>
        </p:nvSpPr>
        <p:spPr>
          <a:xfrm>
            <a:off x="2868314" y="29819128"/>
            <a:ext cx="5335886" cy="714976"/>
          </a:xfrm>
          <a:prstGeom prst="rect">
            <a:avLst/>
          </a:prstGeom>
        </p:spPr>
        <p:txBody>
          <a:bodyPr vert="horz" wrap="square" lIns="0" tIns="37501" rIns="0" bIns="0" rtlCol="0">
            <a:spAutoFit/>
          </a:bodyPr>
          <a:lstStyle/>
          <a:p>
            <a:pPr marL="30000">
              <a:spcBef>
                <a:spcPts val="295"/>
              </a:spcBef>
            </a:pPr>
            <a:r>
              <a:rPr lang="es-AR" sz="4400" b="1" spc="-24" dirty="0">
                <a:solidFill>
                  <a:srgbClr val="F44111"/>
                </a:solidFill>
                <a:latin typeface="Arial" panose="020B0604020202020204" pitchFamily="34" charset="0"/>
                <a:ea typeface="Roboto Bk" pitchFamily="2" charset="0"/>
                <a:cs typeface="Arial" panose="020B0604020202020204" pitchFamily="34" charset="0"/>
              </a:rPr>
              <a:t>Conclusiones </a:t>
            </a:r>
            <a:endParaRPr sz="4400" dirty="0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D1700B52-DB2E-A8F2-0F53-867CDB791AE3}"/>
              </a:ext>
            </a:extLst>
          </p:cNvPr>
          <p:cNvSpPr txBox="1"/>
          <p:nvPr/>
        </p:nvSpPr>
        <p:spPr>
          <a:xfrm>
            <a:off x="2868314" y="30876820"/>
            <a:ext cx="27099068" cy="356686"/>
          </a:xfrm>
          <a:prstGeom prst="rect">
            <a:avLst/>
          </a:prstGeom>
        </p:spPr>
        <p:txBody>
          <a:bodyPr vert="horz" wrap="square" lIns="0" tIns="64501" rIns="0" bIns="0" rtlCol="0">
            <a:spAutoFit/>
          </a:bodyPr>
          <a:lstStyle/>
          <a:p>
            <a:pPr marL="30000" marR="1200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Enumerar las más importantes (Arial, 20)</a:t>
            </a:r>
            <a:endParaRPr lang="es-MX" sz="4400" dirty="0">
              <a:latin typeface="Roboto Lt"/>
              <a:cs typeface="Roboto Lt"/>
            </a:endParaRPr>
          </a:p>
        </p:txBody>
      </p:sp>
      <p:sp>
        <p:nvSpPr>
          <p:cNvPr id="75" name="object 4">
            <a:extLst>
              <a:ext uri="{FF2B5EF4-FFF2-40B4-BE49-F238E27FC236}">
                <a16:creationId xmlns:a16="http://schemas.microsoft.com/office/drawing/2014/main" id="{390AC3C1-D023-BC49-0596-71E38E0F22FB}"/>
              </a:ext>
            </a:extLst>
          </p:cNvPr>
          <p:cNvSpPr txBox="1"/>
          <p:nvPr/>
        </p:nvSpPr>
        <p:spPr>
          <a:xfrm>
            <a:off x="2640085" y="18349972"/>
            <a:ext cx="4563423" cy="714976"/>
          </a:xfrm>
          <a:prstGeom prst="rect">
            <a:avLst/>
          </a:prstGeom>
        </p:spPr>
        <p:txBody>
          <a:bodyPr vert="horz" wrap="square" lIns="0" tIns="37501" rIns="0" bIns="0" rtlCol="0">
            <a:spAutoFit/>
          </a:bodyPr>
          <a:lstStyle/>
          <a:p>
            <a:pPr marL="30000">
              <a:spcBef>
                <a:spcPts val="295"/>
              </a:spcBef>
            </a:pPr>
            <a:r>
              <a:rPr lang="es-MX" sz="4400" b="1" spc="-24" dirty="0">
                <a:solidFill>
                  <a:srgbClr val="F44111"/>
                </a:solidFill>
                <a:latin typeface="Arial" panose="020B0604020202020204" pitchFamily="34" charset="0"/>
                <a:ea typeface="Roboto Bk" pitchFamily="2" charset="0"/>
                <a:cs typeface="Arial" panose="020B0604020202020204" pitchFamily="34" charset="0"/>
              </a:rPr>
              <a:t>Resultados</a:t>
            </a:r>
            <a:endParaRPr sz="4400" dirty="0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76" name="object 5">
            <a:extLst>
              <a:ext uri="{FF2B5EF4-FFF2-40B4-BE49-F238E27FC236}">
                <a16:creationId xmlns:a16="http://schemas.microsoft.com/office/drawing/2014/main" id="{DDA16FCF-42F5-1ECF-0217-2C2D4ACB5031}"/>
              </a:ext>
            </a:extLst>
          </p:cNvPr>
          <p:cNvSpPr txBox="1"/>
          <p:nvPr/>
        </p:nvSpPr>
        <p:spPr>
          <a:xfrm>
            <a:off x="2928101" y="19365656"/>
            <a:ext cx="27039281" cy="320333"/>
          </a:xfrm>
          <a:prstGeom prst="rect">
            <a:avLst/>
          </a:prstGeom>
        </p:spPr>
        <p:txBody>
          <a:bodyPr vert="horz" wrap="square" lIns="0" tIns="28500" rIns="0" bIns="0" rtlCol="0">
            <a:spAutoFit/>
          </a:bodyPr>
          <a:lstStyle/>
          <a:p>
            <a:pPr marL="30000" marR="1200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Incluir figuras, tablas y/o fotos (Arial, 20)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6">
            <a:extLst>
              <a:ext uri="{FF2B5EF4-FFF2-40B4-BE49-F238E27FC236}">
                <a16:creationId xmlns:a16="http://schemas.microsoft.com/office/drawing/2014/main" id="{289D2581-4A7A-F7AB-F33F-6C2A964C5298}"/>
              </a:ext>
            </a:extLst>
          </p:cNvPr>
          <p:cNvSpPr txBox="1"/>
          <p:nvPr/>
        </p:nvSpPr>
        <p:spPr>
          <a:xfrm>
            <a:off x="13643437" y="6630757"/>
            <a:ext cx="16023529" cy="492514"/>
          </a:xfrm>
          <a:prstGeom prst="rect">
            <a:avLst/>
          </a:prstGeom>
        </p:spPr>
        <p:txBody>
          <a:bodyPr vert="horz" wrap="square" lIns="0" tIns="7500" rIns="0" bIns="0" rtlCol="0">
            <a:spAutoFit/>
          </a:bodyPr>
          <a:lstStyle/>
          <a:p>
            <a:pPr marL="90000" marR="72000">
              <a:lnSpc>
                <a:spcPct val="105700"/>
              </a:lnSpc>
              <a:spcBef>
                <a:spcPts val="59"/>
              </a:spcBef>
            </a:pPr>
            <a:r>
              <a:rPr lang="es-MX" sz="3200" baseline="555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MX" sz="3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Filiación, mail</a:t>
            </a:r>
            <a:endParaRPr lang="es-MX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B10A20C5-D391-11B7-37D2-01A1EF274794}"/>
              </a:ext>
            </a:extLst>
          </p:cNvPr>
          <p:cNvSpPr txBox="1"/>
          <p:nvPr/>
        </p:nvSpPr>
        <p:spPr>
          <a:xfrm>
            <a:off x="16971826" y="10452040"/>
            <a:ext cx="13168077" cy="320333"/>
          </a:xfrm>
          <a:prstGeom prst="rect">
            <a:avLst/>
          </a:prstGeom>
        </p:spPr>
        <p:txBody>
          <a:bodyPr vert="horz" wrap="square" lIns="0" tIns="28500" rIns="0" bIns="0" rtlCol="0">
            <a:spAutoFit/>
          </a:bodyPr>
          <a:lstStyle/>
          <a:p>
            <a:pPr marL="30000" marR="1200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Descripción de los materiales y métodos (ARIAL, 20).</a:t>
            </a:r>
            <a:endParaRPr lang="es-MX" sz="2000" dirty="0">
              <a:latin typeface="Arial"/>
              <a:cs typeface="Arial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737CD2-FF35-E71F-D067-139B4E916271}"/>
              </a:ext>
            </a:extLst>
          </p:cNvPr>
          <p:cNvSpPr txBox="1"/>
          <p:nvPr/>
        </p:nvSpPr>
        <p:spPr>
          <a:xfrm>
            <a:off x="2640084" y="19190066"/>
            <a:ext cx="27327298" cy="10080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6AD9381-FFA6-D857-BEF6-FE8846BACDD3}"/>
              </a:ext>
            </a:extLst>
          </p:cNvPr>
          <p:cNvSpPr txBox="1"/>
          <p:nvPr/>
        </p:nvSpPr>
        <p:spPr>
          <a:xfrm>
            <a:off x="2640084" y="30697969"/>
            <a:ext cx="27327298" cy="8892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0C8A165-39E4-69EF-933A-003F2CB1F341}"/>
              </a:ext>
            </a:extLst>
          </p:cNvPr>
          <p:cNvSpPr txBox="1"/>
          <p:nvPr/>
        </p:nvSpPr>
        <p:spPr>
          <a:xfrm>
            <a:off x="2928101" y="31603950"/>
            <a:ext cx="14426449" cy="1363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38B9043-CB34-D70C-BA47-120521027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486" y="21155450"/>
            <a:ext cx="9572214" cy="765288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B91A79E-3A88-5066-59C2-C262F3CA5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2304" y="21142348"/>
            <a:ext cx="4591905" cy="765288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CBE3C8A-B91D-4198-35B7-1FDF2AC28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4231" y="21135384"/>
            <a:ext cx="11142735" cy="452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2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c4922f-dfd2-4700-aad7-4077098e47a2" xsi:nil="true"/>
    <lcf76f155ced4ddcb4097134ff3c332f xmlns="95c8ed9f-bf73-4fee-b7df-5837777d2c5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8ECF8FE33B1D44965D149E716735BD" ma:contentTypeVersion="14" ma:contentTypeDescription="Crear nuevo documento." ma:contentTypeScope="" ma:versionID="98d4cd0577afaab5a90349e288ff7db3">
  <xsd:schema xmlns:xsd="http://www.w3.org/2001/XMLSchema" xmlns:xs="http://www.w3.org/2001/XMLSchema" xmlns:p="http://schemas.microsoft.com/office/2006/metadata/properties" xmlns:ns2="95c8ed9f-bf73-4fee-b7df-5837777d2c5a" xmlns:ns3="b0c4922f-dfd2-4700-aad7-4077098e47a2" targetNamespace="http://schemas.microsoft.com/office/2006/metadata/properties" ma:root="true" ma:fieldsID="0cc34de20253e8f2df41bc587c2783ec" ns2:_="" ns3:_="">
    <xsd:import namespace="95c8ed9f-bf73-4fee-b7df-5837777d2c5a"/>
    <xsd:import namespace="b0c4922f-dfd2-4700-aad7-4077098e47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8ed9f-bf73-4fee-b7df-5837777d2c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84a022de-008f-4615-ab66-9574ecb53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c4922f-dfd2-4700-aad7-4077098e47a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18b3c13-b530-4840-9d2c-ab0f65ebfdf6}" ma:internalName="TaxCatchAll" ma:showField="CatchAllData" ma:web="b0c4922f-dfd2-4700-aad7-4077098e47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B9044D-264A-443A-A2EC-53A6E8D06774}">
  <ds:schemaRefs>
    <ds:schemaRef ds:uri="http://schemas.microsoft.com/office/2006/metadata/properties"/>
    <ds:schemaRef ds:uri="http://schemas.microsoft.com/office/infopath/2007/PartnerControls"/>
    <ds:schemaRef ds:uri="b0c4922f-dfd2-4700-aad7-4077098e47a2"/>
    <ds:schemaRef ds:uri="95c8ed9f-bf73-4fee-b7df-5837777d2c5a"/>
  </ds:schemaRefs>
</ds:datastoreItem>
</file>

<file path=customXml/itemProps2.xml><?xml version="1.0" encoding="utf-8"?>
<ds:datastoreItem xmlns:ds="http://schemas.openxmlformats.org/officeDocument/2006/customXml" ds:itemID="{E7D944C7-6FFF-4F42-A5A0-CD10212FE6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8F6A5F-6314-474A-BE40-81676190ED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8ed9f-bf73-4fee-b7df-5837777d2c5a"/>
    <ds:schemaRef ds:uri="b0c4922f-dfd2-4700-aad7-4077098e47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59</Words>
  <Application>Microsoft Office PowerPoint</Application>
  <PresentationFormat>Personalizado</PresentationFormat>
  <Paragraphs>16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Sebastián Pappalardo</dc:creator>
  <cp:lastModifiedBy>María Bernadette Abadía</cp:lastModifiedBy>
  <cp:revision>26</cp:revision>
  <dcterms:created xsi:type="dcterms:W3CDTF">2024-08-05T18:40:55Z</dcterms:created>
  <dcterms:modified xsi:type="dcterms:W3CDTF">2025-07-15T18:58:22Z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0x010100F98ECF8FE33B1D44965D149E716735BD</vt:lpwstr>
  </property>
</Properties>
</file>